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E6CAD-5D31-5B48-8262-6B733581FFED}" v="3" dt="2024-12-04T13:56:20.8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3"/>
  </p:normalViewPr>
  <p:slideViewPr>
    <p:cSldViewPr snapToGrid="0">
      <p:cViewPr>
        <p:scale>
          <a:sx n="67" d="100"/>
          <a:sy n="67" d="100"/>
        </p:scale>
        <p:origin x="14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9528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949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0193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82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82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0454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5034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361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02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6822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804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7260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F57526-E3DE-6542-987F-987896F76FEC}" type="datetimeFigureOut">
              <a:rPr lang="nb-NO" smtClean="0"/>
              <a:t>03.12.2024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09B8E6-3519-B248-99CB-AA13CC7ECC2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9177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pixabay.com/en/gift-package-parcel-box-311970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2">
            <a:extLst>
              <a:ext uri="{FF2B5EF4-FFF2-40B4-BE49-F238E27FC236}">
                <a16:creationId xmlns:a16="http://schemas.microsoft.com/office/drawing/2014/main" id="{2172A0AC-3DCE-4672-BCAF-28FEF91F6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89139" cy="75596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6F1C77-EDC9-4C5F-8C1C-62DD46BDA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689139" cy="755967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Bilde 3" descr="Et bilde som inneholder utendørs, himmel, snø, vinter&#10;&#10;Automatisk generert beskrivelse">
            <a:extLst>
              <a:ext uri="{FF2B5EF4-FFF2-40B4-BE49-F238E27FC236}">
                <a16:creationId xmlns:a16="http://schemas.microsoft.com/office/drawing/2014/main" id="{5D7CC1E0-5476-CBAB-5420-D70CBB08C9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0000"/>
          </a:blip>
          <a:srcRect l="26480" r="8086" b="-1"/>
          <a:stretch/>
        </p:blipFill>
        <p:spPr>
          <a:xfrm>
            <a:off x="20" y="10"/>
            <a:ext cx="7410511" cy="755966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2FC7A77-5DA3-A78D-058F-78AE5F3B1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410" y="1107332"/>
            <a:ext cx="4720347" cy="245903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/>
            <a:r>
              <a:rPr lang="en-US" sz="8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GAVEKORT</a:t>
            </a:r>
            <a:b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ULRIKEN OPP 2025</a:t>
            </a:r>
            <a:br>
              <a:rPr lang="en-US" sz="4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DU ER PÅMELDT</a:t>
            </a:r>
            <a:r>
              <a:rPr lang="en-US" sz="2700" b="1" dirty="0">
                <a:solidFill>
                  <a:srgbClr val="FFFFFF"/>
                </a:solidFill>
              </a:rPr>
              <a:t> - </a:t>
            </a:r>
            <a:r>
              <a:rPr lang="en-US" sz="2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GRATULERER </a:t>
            </a:r>
            <a:endParaRPr lang="en-US" sz="41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Bilde 4" descr="GriegOppstemtenopp_053.jpg">
            <a:extLst>
              <a:ext uri="{FF2B5EF4-FFF2-40B4-BE49-F238E27FC236}">
                <a16:creationId xmlns:a16="http://schemas.microsoft.com/office/drawing/2014/main" id="{55E9D627-A917-FC6A-DA60-36480BDEA24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t="3861" r="-1" b="-1"/>
          <a:stretch/>
        </p:blipFill>
        <p:spPr>
          <a:xfrm>
            <a:off x="5459907" y="10"/>
            <a:ext cx="5229083" cy="7559665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19" name="Bilde 18" descr="Et bilde som inneholder bånd, beholder, gavepapir, eske&#10;&#10;Automatisk generert beskrivelse">
            <a:extLst>
              <a:ext uri="{FF2B5EF4-FFF2-40B4-BE49-F238E27FC236}">
                <a16:creationId xmlns:a16="http://schemas.microsoft.com/office/drawing/2014/main" id="{7621A104-5DAA-D0E2-D978-33A5441D6C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510336" y="4463599"/>
            <a:ext cx="2389877" cy="2459037"/>
          </a:xfrm>
          <a:prstGeom prst="rect">
            <a:avLst/>
          </a:prstGeom>
        </p:spPr>
      </p:pic>
      <p:sp>
        <p:nvSpPr>
          <p:cNvPr id="27" name="Smilefjes 26">
            <a:extLst>
              <a:ext uri="{FF2B5EF4-FFF2-40B4-BE49-F238E27FC236}">
                <a16:creationId xmlns:a16="http://schemas.microsoft.com/office/drawing/2014/main" id="{8A460C9D-656F-0E21-C50F-138287349C5B}"/>
              </a:ext>
            </a:extLst>
          </p:cNvPr>
          <p:cNvSpPr/>
          <p:nvPr/>
        </p:nvSpPr>
        <p:spPr>
          <a:xfrm>
            <a:off x="5021731" y="3033732"/>
            <a:ext cx="666750" cy="654168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31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1446</TotalTime>
  <Words>12</Words>
  <Application>Microsoft Macintosh PowerPoint</Application>
  <PresentationFormat>Egendefinert</PresentationFormat>
  <Paragraphs>1</Paragraphs>
  <Slides>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Office-tema</vt:lpstr>
      <vt:lpstr>GAVEKORT ULRIKEN OPP 2025  DU ER PÅMELDT - GRATULERER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Kjell Karstensen</dc:creator>
  <cp:lastModifiedBy>Kjell Karstensen</cp:lastModifiedBy>
  <cp:revision>5</cp:revision>
  <dcterms:created xsi:type="dcterms:W3CDTF">2024-11-11T18:50:19Z</dcterms:created>
  <dcterms:modified xsi:type="dcterms:W3CDTF">2024-12-04T19:05:46Z</dcterms:modified>
</cp:coreProperties>
</file>